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98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48718"/>
            <a:ext cx="7721919" cy="99995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31" y="1243533"/>
            <a:ext cx="6470015" cy="745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3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Tzeller </a:t>
            </a:r>
            <a:r>
              <a:rPr sz="1100" spc="-5" dirty="0">
                <a:latin typeface="Calibri"/>
                <a:cs typeface="Calibri"/>
              </a:rPr>
              <a:t>Group knows your day-to-day </a:t>
            </a:r>
            <a:r>
              <a:rPr sz="1100" dirty="0">
                <a:latin typeface="Calibri"/>
                <a:cs typeface="Calibri"/>
              </a:rPr>
              <a:t>involves handling a variety </a:t>
            </a:r>
            <a:r>
              <a:rPr sz="1100" spc="-5" dirty="0">
                <a:latin typeface="Calibri"/>
                <a:cs typeface="Calibri"/>
              </a:rPr>
              <a:t>of </a:t>
            </a:r>
            <a:r>
              <a:rPr sz="1100" dirty="0">
                <a:latin typeface="Calibri"/>
                <a:cs typeface="Calibri"/>
              </a:rPr>
              <a:t>challenges. We </a:t>
            </a:r>
            <a:r>
              <a:rPr sz="1100" spc="-5" dirty="0">
                <a:latin typeface="Calibri"/>
                <a:cs typeface="Calibri"/>
              </a:rPr>
              <a:t>want to </a:t>
            </a:r>
            <a:r>
              <a:rPr sz="1100" dirty="0">
                <a:latin typeface="Calibri"/>
                <a:cs typeface="Calibri"/>
              </a:rPr>
              <a:t>help </a:t>
            </a:r>
            <a:r>
              <a:rPr sz="1100" spc="-5" dirty="0">
                <a:latin typeface="Calibri"/>
                <a:cs typeface="Calibri"/>
              </a:rPr>
              <a:t>you tackle </a:t>
            </a:r>
            <a:r>
              <a:rPr sz="1100" dirty="0">
                <a:latin typeface="Calibri"/>
                <a:cs typeface="Calibri"/>
              </a:rPr>
              <a:t>those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tasks.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But,</a:t>
            </a:r>
            <a:r>
              <a:rPr sz="1100" spc="5" dirty="0">
                <a:latin typeface="Calibri"/>
                <a:cs typeface="Calibri"/>
              </a:rPr>
              <a:t> 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order 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best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serve</a:t>
            </a:r>
            <a:r>
              <a:rPr sz="1100" spc="-5" dirty="0">
                <a:latin typeface="Calibri"/>
                <a:cs typeface="Calibri"/>
              </a:rPr>
              <a:t> you,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need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find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out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top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points are.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Please </a:t>
            </a:r>
            <a:r>
              <a:rPr sz="1100" spc="-5" dirty="0">
                <a:latin typeface="Calibri"/>
                <a:cs typeface="Calibri"/>
              </a:rPr>
              <a:t>rate the </a:t>
            </a:r>
            <a:r>
              <a:rPr sz="1100" dirty="0">
                <a:latin typeface="Calibri"/>
                <a:cs typeface="Calibri"/>
              </a:rPr>
              <a:t>following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challenges </a:t>
            </a:r>
            <a:r>
              <a:rPr sz="1100" spc="-5" dirty="0">
                <a:latin typeface="Calibri"/>
                <a:cs typeface="Calibri"/>
              </a:rPr>
              <a:t>below on 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-5" dirty="0">
                <a:latin typeface="Calibri"/>
                <a:cs typeface="Calibri"/>
              </a:rPr>
              <a:t>scale of </a:t>
            </a:r>
            <a:r>
              <a:rPr sz="1100" dirty="0">
                <a:latin typeface="Calibri"/>
                <a:cs typeface="Calibri"/>
              </a:rPr>
              <a:t>1 </a:t>
            </a:r>
            <a:r>
              <a:rPr sz="1100" spc="-5" dirty="0">
                <a:latin typeface="Calibri"/>
                <a:cs typeface="Calibri"/>
              </a:rPr>
              <a:t>to 5, </a:t>
            </a:r>
            <a:r>
              <a:rPr sz="1100" dirty="0">
                <a:latin typeface="Calibri"/>
                <a:cs typeface="Calibri"/>
              </a:rPr>
              <a:t>with a </a:t>
            </a:r>
            <a:r>
              <a:rPr sz="1100" spc="-5" dirty="0">
                <a:latin typeface="Calibri"/>
                <a:cs typeface="Calibri"/>
              </a:rPr>
              <a:t>rating of </a:t>
            </a:r>
            <a:r>
              <a:rPr sz="1100" spc="5" dirty="0">
                <a:latin typeface="Calibri"/>
                <a:cs typeface="Calibri"/>
              </a:rPr>
              <a:t>five </a:t>
            </a:r>
            <a:r>
              <a:rPr sz="1100" dirty="0">
                <a:latin typeface="Calibri"/>
                <a:cs typeface="Calibri"/>
              </a:rPr>
              <a:t>signaling this </a:t>
            </a:r>
            <a:r>
              <a:rPr sz="1100" spc="-5" dirty="0">
                <a:latin typeface="Calibri"/>
                <a:cs typeface="Calibri"/>
              </a:rPr>
              <a:t>challenge </a:t>
            </a:r>
            <a:r>
              <a:rPr sz="1100" spc="5" dirty="0">
                <a:latin typeface="Calibri"/>
                <a:cs typeface="Calibri"/>
              </a:rPr>
              <a:t>is </a:t>
            </a:r>
            <a:r>
              <a:rPr sz="1100" spc="-5" dirty="0">
                <a:latin typeface="Calibri"/>
                <a:cs typeface="Calibri"/>
              </a:rPr>
              <a:t>your top priority and </a:t>
            </a:r>
            <a:r>
              <a:rPr sz="1100" dirty="0">
                <a:latin typeface="Calibri"/>
                <a:cs typeface="Calibri"/>
              </a:rPr>
              <a:t>pain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point.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359" y="8338759"/>
            <a:ext cx="4081779" cy="574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9100"/>
              </a:lnSpc>
              <a:spcBef>
                <a:spcPts val="95"/>
              </a:spcBef>
            </a:pPr>
            <a:r>
              <a:rPr sz="1100" dirty="0">
                <a:latin typeface="Calibri"/>
                <a:cs typeface="Calibri"/>
              </a:rPr>
              <a:t>We’re </a:t>
            </a:r>
            <a:r>
              <a:rPr sz="1100" spc="-5" dirty="0">
                <a:latin typeface="Calibri"/>
                <a:cs typeface="Calibri"/>
              </a:rPr>
              <a:t>here to </a:t>
            </a:r>
            <a:r>
              <a:rPr sz="1100" dirty="0">
                <a:latin typeface="Calibri"/>
                <a:cs typeface="Calibri"/>
              </a:rPr>
              <a:t>help </a:t>
            </a:r>
            <a:r>
              <a:rPr sz="1100" spc="-5" dirty="0">
                <a:latin typeface="Calibri"/>
                <a:cs typeface="Calibri"/>
              </a:rPr>
              <a:t>you. Send </a:t>
            </a:r>
            <a:r>
              <a:rPr sz="1100" dirty="0">
                <a:latin typeface="Calibri"/>
                <a:cs typeface="Calibri"/>
              </a:rPr>
              <a:t>this </a:t>
            </a:r>
            <a:r>
              <a:rPr sz="1100" spc="-5" dirty="0">
                <a:latin typeface="Calibri"/>
                <a:cs typeface="Calibri"/>
              </a:rPr>
              <a:t>scorecard to us </a:t>
            </a:r>
            <a:r>
              <a:rPr sz="1100" dirty="0">
                <a:latin typeface="Calibri"/>
                <a:cs typeface="Calibri"/>
              </a:rPr>
              <a:t>today so we </a:t>
            </a:r>
            <a:r>
              <a:rPr sz="1100" spc="-5" dirty="0">
                <a:latin typeface="Calibri"/>
                <a:cs typeface="Calibri"/>
              </a:rPr>
              <a:t>can work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together to </a:t>
            </a:r>
            <a:r>
              <a:rPr sz="1100" dirty="0">
                <a:latin typeface="Calibri"/>
                <a:cs typeface="Calibri"/>
              </a:rPr>
              <a:t>overcome </a:t>
            </a:r>
            <a:r>
              <a:rPr sz="1100" spc="-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challenges </a:t>
            </a:r>
            <a:r>
              <a:rPr sz="1100" spc="-5" dirty="0">
                <a:latin typeface="Calibri"/>
                <a:cs typeface="Calibri"/>
              </a:rPr>
              <a:t>you face. Don’t </a:t>
            </a:r>
            <a:r>
              <a:rPr sz="1100" dirty="0">
                <a:latin typeface="Calibri"/>
                <a:cs typeface="Calibri"/>
              </a:rPr>
              <a:t>wait </a:t>
            </a:r>
            <a:r>
              <a:rPr sz="1100" spc="-5" dirty="0">
                <a:latin typeface="Calibri"/>
                <a:cs typeface="Calibri"/>
              </a:rPr>
              <a:t>any </a:t>
            </a:r>
            <a:r>
              <a:rPr sz="1100" dirty="0">
                <a:latin typeface="Calibri"/>
                <a:cs typeface="Calibri"/>
              </a:rPr>
              <a:t>longer </a:t>
            </a:r>
            <a:r>
              <a:rPr sz="1100" spc="-5" dirty="0">
                <a:latin typeface="Calibri"/>
                <a:cs typeface="Calibri"/>
              </a:rPr>
              <a:t>to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contact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today at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(913)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208-3324.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9286747"/>
            <a:ext cx="187198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10" dirty="0">
                <a:solidFill>
                  <a:srgbClr val="ADAAAA"/>
                </a:solidFill>
                <a:latin typeface="Calibri"/>
                <a:cs typeface="Calibri"/>
              </a:rPr>
              <a:t>©</a:t>
            </a:r>
            <a:r>
              <a:rPr sz="900" spc="5" dirty="0">
                <a:solidFill>
                  <a:srgbClr val="ADAAA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ADAAAA"/>
                </a:solidFill>
                <a:latin typeface="Calibri"/>
                <a:cs typeface="Calibri"/>
              </a:rPr>
              <a:t>2019</a:t>
            </a:r>
            <a:r>
              <a:rPr sz="900" spc="-20" dirty="0">
                <a:solidFill>
                  <a:srgbClr val="ADAAA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ADAAAA"/>
                </a:solidFill>
                <a:latin typeface="Calibri"/>
                <a:cs typeface="Calibri"/>
              </a:rPr>
              <a:t>Zywave, Inc.</a:t>
            </a:r>
            <a:r>
              <a:rPr sz="900" spc="15" dirty="0">
                <a:solidFill>
                  <a:srgbClr val="ADAAA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ADAAAA"/>
                </a:solidFill>
                <a:latin typeface="Calibri"/>
                <a:cs typeface="Calibri"/>
              </a:rPr>
              <a:t>All</a:t>
            </a:r>
            <a:r>
              <a:rPr sz="900" spc="-10" dirty="0">
                <a:solidFill>
                  <a:srgbClr val="ADAAAA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ADAAAA"/>
                </a:solidFill>
                <a:latin typeface="Calibri"/>
                <a:cs typeface="Calibri"/>
              </a:rPr>
              <a:t>rights</a:t>
            </a:r>
            <a:r>
              <a:rPr sz="900" spc="-15" dirty="0">
                <a:solidFill>
                  <a:srgbClr val="ADAAA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ADAAAA"/>
                </a:solidFill>
                <a:latin typeface="Calibri"/>
                <a:cs typeface="Calibri"/>
              </a:rPr>
              <a:t>reserved.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9" name="Picture 8" descr="A picture containing qr code&#10;&#10;Description automatically generated">
            <a:extLst>
              <a:ext uri="{FF2B5EF4-FFF2-40B4-BE49-F238E27FC236}">
                <a16:creationId xmlns:a16="http://schemas.microsoft.com/office/drawing/2014/main" id="{61A9B09F-3F3D-48BA-ABF9-033EAFCDD8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483" y="8338759"/>
            <a:ext cx="1588011" cy="12862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Oliver, Jillian</dc:creator>
  <cp:lastModifiedBy>TERESA ZELLER</cp:lastModifiedBy>
  <cp:revision>1</cp:revision>
  <dcterms:created xsi:type="dcterms:W3CDTF">2021-03-28T14:21:25Z</dcterms:created>
  <dcterms:modified xsi:type="dcterms:W3CDTF">2021-03-28T14:22:24Z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2021-03-28T00:00:00Z</vt:filetime>
  </property>
  <property fmtid="{D5CDD505-2E9C-101B-9397-08002B2CF9AE}" pid="3" name="Creator">
    <vt:lpwstr>Acrobat PDFMaker 21 for Word</vt:lpwstr>
  </property>
  <property fmtid="{D5CDD505-2E9C-101B-9397-08002B2CF9AE}" pid="4" name="LastSaved">
    <vt:filetime>2021-03-28T00:00:00Z</vt:filetime>
  </property>
</Properties>
</file>